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9EA72-F222-644F-8405-3EE0E4EF8FD5}" type="datetimeFigureOut">
              <a:rPr lang="en-US" smtClean="0"/>
              <a:t>4/9/13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A8D3E-787C-F949-B833-BAAF28AD429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ptor-Dinosau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14901" cy="6844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70861" y="0"/>
            <a:ext cx="135252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Rosewood Std Regular"/>
                <a:cs typeface="Rosewood Std Regular"/>
              </a:rPr>
              <a:t>R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A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P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T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O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R</a:t>
            </a:r>
          </a:p>
          <a:p>
            <a:r>
              <a:rPr lang="en-US" sz="6000" dirty="0" smtClean="0">
                <a:latin typeface="Rosewood Std Regular"/>
                <a:cs typeface="Rosewood Std Regular"/>
              </a:rPr>
              <a:t>!!</a:t>
            </a:r>
            <a:endParaRPr lang="en-US" sz="6000" dirty="0">
              <a:latin typeface="Rosewood Std Regular"/>
              <a:cs typeface="Rosewood Std Regula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urassic_bush_rap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03458" cy="6938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92585" y="544351"/>
            <a:ext cx="3447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ll Gothic Std Bold"/>
                <a:cs typeface="Bell Gothic Std Bold"/>
              </a:rPr>
              <a:t>What Physical Characteristics Does it Have?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astoni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15" y="0"/>
            <a:ext cx="8282840" cy="5839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3333" y="5331571"/>
            <a:ext cx="5937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Rosewood Std Regular"/>
                <a:cs typeface="Rosewood Std Regular"/>
              </a:rPr>
              <a:t>gastonia</a:t>
            </a:r>
            <a:endParaRPr lang="en-US" sz="6000" dirty="0">
              <a:latin typeface="Rosewood Std Regular"/>
              <a:cs typeface="Rosewood Std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0242" y="5193072"/>
            <a:ext cx="3023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itannic Bold"/>
                <a:cs typeface="Britannic Bold"/>
              </a:rPr>
              <a:t>Do you think this dinosaur is fast?</a:t>
            </a:r>
            <a:endParaRPr lang="en-US" dirty="0">
              <a:latin typeface="Britannic Bold"/>
              <a:cs typeface="Britannic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2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pperplate Gothic Bold"/>
                <a:cs typeface="Copperplate Gothic Bold"/>
              </a:rPr>
              <a:t>Why does it have spikes?</a:t>
            </a:r>
            <a:endParaRPr lang="en-US" dirty="0">
              <a:latin typeface="Copperplate Gothic Bold"/>
              <a:cs typeface="Copperplate Gothic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115" y="3581255"/>
            <a:ext cx="1512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lairMdITC TT-Medium"/>
                <a:cs typeface="BlairMdITC TT-Medium"/>
              </a:rPr>
              <a:t>What kind of teeth does it have?</a:t>
            </a:r>
            <a:endParaRPr lang="en-US" dirty="0">
              <a:latin typeface="BlairMdITC TT-Medium"/>
              <a:cs typeface="BlairMdITC TT-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0px-Unenlagia_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275430" cy="4497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959056"/>
            <a:ext cx="55051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Rosewood Std Regular"/>
                <a:cs typeface="Rosewood Std Regular"/>
              </a:rPr>
              <a:t>unenlagia</a:t>
            </a:r>
            <a:endParaRPr lang="en-US" sz="6000" dirty="0">
              <a:latin typeface="Rosewood Std Regular"/>
              <a:cs typeface="Rosewood Std 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1537" y="582995"/>
            <a:ext cx="2102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modern day animal does it resemble?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06488" y="2498550"/>
            <a:ext cx="13375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What do you think the purpose of its talons are?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4779" y="4826675"/>
            <a:ext cx="23012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onsole"/>
                <a:cs typeface="Lucida Console"/>
              </a:rPr>
              <a:t>How do you think this dinosaur differs from those we’ve already looked at?</a:t>
            </a:r>
            <a:endParaRPr lang="en-US" dirty="0">
              <a:latin typeface="Lucida Console"/>
              <a:cs typeface="Lucida Consol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galosaurus_bucklandi_by_atrox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3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805" y="4866170"/>
            <a:ext cx="6696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Rosewood Std Regular"/>
                <a:cs typeface="Rosewood Std Regular"/>
              </a:rPr>
              <a:t>megalosaurus</a:t>
            </a:r>
            <a:endParaRPr lang="en-US" sz="5400" dirty="0">
              <a:latin typeface="Rosewood Std Regular"/>
              <a:cs typeface="Rosewood Std 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9654" y="3835400"/>
            <a:ext cx="241434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e Mono"/>
                <a:cs typeface="Andale Mono"/>
              </a:rPr>
              <a:t>Based on its characteristics, do you think this dinosaur eats meat or plants? </a:t>
            </a:r>
            <a:endParaRPr lang="en-US" dirty="0">
              <a:latin typeface="Andale Mono"/>
              <a:cs typeface="Andale Mo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6149" y="2635071"/>
            <a:ext cx="2144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rlemagne Std Bold"/>
                <a:cs typeface="Charlemagne Std Bold"/>
              </a:rPr>
              <a:t>What do you think is the purpose of the tail?</a:t>
            </a:r>
            <a:endParaRPr lang="en-US" dirty="0">
              <a:latin typeface="Charlemagne Std Bold"/>
              <a:cs typeface="Charlemagne Std 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trodon0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90627" cy="4189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299" y="4734206"/>
            <a:ext cx="5713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Rosewood Std Regular"/>
                <a:cs typeface="Rosewood Std Regular"/>
              </a:rPr>
              <a:t>Astrodon</a:t>
            </a:r>
            <a:endParaRPr lang="en-US" sz="6000" dirty="0">
              <a:latin typeface="Rosewood Std Regular"/>
              <a:cs typeface="Rosewood Std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3160" y="527856"/>
            <a:ext cx="243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Do you think this dinosaur has a large or small digestive system?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785" y="4549541"/>
            <a:ext cx="277489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What would this dinosaur use it’s long neck for?</a:t>
            </a:r>
            <a:endParaRPr lang="en-US" sz="2400" dirty="0">
              <a:latin typeface="Perpetua Titling MT"/>
              <a:cs typeface="Perpetua Titling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64</TotalTime>
  <Words>123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Bishop Rosecrans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Sophie Didier</dc:creator>
  <cp:lastModifiedBy>Sophie Didier</cp:lastModifiedBy>
  <cp:revision>1</cp:revision>
  <dcterms:created xsi:type="dcterms:W3CDTF">2013-04-09T20:44:12Z</dcterms:created>
  <dcterms:modified xsi:type="dcterms:W3CDTF">2013-04-09T21:48:33Z</dcterms:modified>
</cp:coreProperties>
</file>